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28"/>
  </p:notesMasterIdLst>
  <p:handoutMasterIdLst>
    <p:handoutMasterId r:id="rId29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759" r:id="rId15"/>
    <p:sldId id="760" r:id="rId16"/>
    <p:sldId id="761" r:id="rId17"/>
    <p:sldId id="762" r:id="rId18"/>
    <p:sldId id="763" r:id="rId19"/>
    <p:sldId id="764" r:id="rId20"/>
    <p:sldId id="765" r:id="rId21"/>
    <p:sldId id="766" r:id="rId22"/>
    <p:sldId id="768" r:id="rId23"/>
    <p:sldId id="767" r:id="rId24"/>
    <p:sldId id="769" r:id="rId25"/>
    <p:sldId id="770" r:id="rId26"/>
    <p:sldId id="771" r:id="rId27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8"/>
            <p14:sldId id="767"/>
            <p14:sldId id="769"/>
            <p14:sldId id="770"/>
            <p14:sldId id="7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>
      <p:cViewPr varScale="1">
        <p:scale>
          <a:sx n="44" d="100"/>
          <a:sy n="44" d="100"/>
        </p:scale>
        <p:origin x="557" y="82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02.04.2018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02.04.2018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dirty="0" smtClean="0"/>
              <a:t>Мы пали жертвой</a:t>
            </a:r>
            <a:endParaRPr lang="en-US" dirty="0" smtClean="0"/>
          </a:p>
          <a:p>
            <a:r>
              <a:rPr lang="ru-RU" dirty="0" smtClean="0"/>
              <a:t>собственной экспертизы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413614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1369"/>
              <a:gd name="adj2" fmla="val 272579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47419"/>
              <a:gd name="adj2" fmla="val 106815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50535"/>
              <a:gd name="adj2" fmla="val -269910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71885"/>
              <a:gd name="adj2" fmla="val -4689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,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206400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en-US" dirty="0" smtClean="0"/>
                        <a:t>Smart</a:t>
                      </a:r>
                      <a:r>
                        <a:rPr lang="en-US" baseline="0" dirty="0" smtClean="0"/>
                        <a:t> pointers</a:t>
                      </a:r>
                      <a:endParaRPr lang="ru-RU" dirty="0" smtClean="0"/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18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  <a:endParaRPr lang="ru-RU" dirty="0" smtClean="0">
              <a:solidFill>
                <a:schemeClr val="tx1"/>
              </a:solidFill>
            </a:endParaRPr>
          </a:p>
        </p:txBody>
      </p:sp>
      <p:grpSp>
        <p:nvGrpSpPr>
          <p:cNvPr id="14" name="Группа 13"/>
          <p:cNvGrpSpPr/>
          <p:nvPr/>
        </p:nvGrpSpPr>
        <p:grpSpPr>
          <a:xfrm>
            <a:off x="8184716" y="5467560"/>
            <a:ext cx="8776568" cy="2289600"/>
            <a:chOff x="8184716" y="5467560"/>
            <a:chExt cx="8776568" cy="2289600"/>
          </a:xfrm>
        </p:grpSpPr>
        <p:sp>
          <p:nvSpPr>
            <p:cNvPr id="10" name="Скругленная прямоугольная выноска 9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66515"/>
                <a:gd name="adj2" fmla="val 180775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  <a:endParaRPr lang="ru-RU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Скругленная прямоугольная выноска 10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24239"/>
                <a:gd name="adj2" fmla="val 231464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  <a:endParaRPr lang="ru-RU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Скругленная прямоугольная выноска 11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30859"/>
                <a:gd name="adj2" fmla="val 232232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  <a:endParaRPr lang="ru-RU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Скругленная прямоугольная выноска 12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84756"/>
                <a:gd name="adj2" fmla="val 182311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  <a:endParaRPr lang="ru-RU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</a:t>
            </a:r>
            <a:r>
              <a:rPr lang="ru-RU" dirty="0" smtClean="0">
                <a:solidFill>
                  <a:schemeClr val="tx1"/>
                </a:solidFill>
              </a:rPr>
              <a:t>е произносится в третьем курсе</a:t>
            </a:r>
            <a:endParaRPr lang="ru-RU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Понятность вместо полноты изложения</a:t>
            </a:r>
          </a:p>
          <a:p>
            <a:pPr lvl="2"/>
            <a:r>
              <a:rPr lang="ru-RU" dirty="0" smtClean="0"/>
              <a:t>Демонстрация проблемы</a:t>
            </a:r>
          </a:p>
          <a:p>
            <a:pPr lvl="2"/>
            <a:r>
              <a:rPr lang="ru-RU" dirty="0" smtClean="0"/>
              <a:t>Практичность</a:t>
            </a:r>
          </a:p>
          <a:p>
            <a:pPr lvl="2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</a:t>
            </a:r>
            <a:r>
              <a:rPr lang="ru-RU" dirty="0" err="1">
                <a:solidFill>
                  <a:schemeClr val="bg1">
                    <a:lumMod val="75000"/>
                  </a:schemeClr>
                </a:solidFill>
              </a:rPr>
              <a:t>ресурсо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-безопасный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код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/>
              <a:t>using namespace </a:t>
            </a:r>
            <a:r>
              <a:rPr lang="en-US" dirty="0" err="1" smtClean="0"/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  <a:p>
            <a:pPr lvl="2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ru-RU" dirty="0" smtClean="0"/>
              <a:t> </a:t>
            </a:r>
            <a:r>
              <a:rPr lang="en-US" dirty="0" err="1" smtClean="0"/>
              <a:t>CppCoreGuidelines</a:t>
            </a:r>
            <a:endParaRPr lang="ru-RU" dirty="0" smtClean="0"/>
          </a:p>
          <a:p>
            <a:pPr lvl="2"/>
            <a:r>
              <a:rPr lang="ru-RU" dirty="0" smtClean="0"/>
              <a:t>хотелось сделать так же круто, но по-русски</a:t>
            </a:r>
          </a:p>
          <a:p>
            <a:pPr lvl="2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884990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283825" y="3041650"/>
            <a:ext cx="6486525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96935" y="3041650"/>
            <a:ext cx="6486272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771334" y="3042000"/>
            <a:ext cx="6486272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97553" y="8384400"/>
            <a:ext cx="6486272" cy="33567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59421</TotalTime>
  <Words>1001</Words>
  <Application>Microsoft Office PowerPoint</Application>
  <PresentationFormat>Произвольный</PresentationFormat>
  <Paragraphs>274</Paragraphs>
  <Slides>25</Slides>
  <Notes>3</Notes>
  <HiddenSlides>1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Impact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1367</cp:revision>
  <dcterms:created xsi:type="dcterms:W3CDTF">2014-09-09T08:22:07Z</dcterms:created>
  <dcterms:modified xsi:type="dcterms:W3CDTF">2018-04-02T11:19:43Z</dcterms:modified>
  <cp:category>presentation technology</cp:category>
</cp:coreProperties>
</file>